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Inter"/>
      <p:regular r:id="rId10"/>
    </p:embeddedFont>
    <p:embeddedFont>
      <p:font typeface="Inter"/>
      <p:regular r:id="rId11"/>
    </p:embeddedFont>
    <p:embeddedFont>
      <p:font typeface="Inter"/>
      <p:regular r:id="rId12"/>
    </p:embeddedFont>
    <p:embeddedFont>
      <p:font typeface="Inter"/>
      <p:regular r:id="rId13"/>
    </p:embeddedFon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font" Target="fonts/font7.fntdata"/><Relationship Id="rId17" Type="http://schemas.openxmlformats.org/officeDocument/2006/relationships/font" Target="fonts/font8.fntdata"/></Relationships>
</file>

<file path=ppt/media/>
</file>

<file path=ppt/media/image-1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3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AI Revolution in Biomedicine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Artificial intelligence is fundamentally transforming how we discover treatments, diagnose diseases, and deliver personalized care—ushering in a new era of precision medicine.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599" y="751284"/>
            <a:ext cx="7934801" cy="1079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Transforming Healthcare Across Three Frontiers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04599" y="2089785"/>
            <a:ext cx="3881080" cy="3184327"/>
          </a:xfrm>
          <a:prstGeom prst="roundRect">
            <a:avLst>
              <a:gd name="adj" fmla="val 227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84860" y="2270046"/>
            <a:ext cx="518160" cy="518160"/>
          </a:xfrm>
          <a:prstGeom prst="roundRect">
            <a:avLst>
              <a:gd name="adj" fmla="val 17645294"/>
            </a:avLst>
          </a:prstGeom>
          <a:solidFill>
            <a:srgbClr val="4950BC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378" y="2412563"/>
            <a:ext cx="233124" cy="23312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84860" y="2960846"/>
            <a:ext cx="3237548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AI-Driven Drug Discovery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784860" y="3388281"/>
            <a:ext cx="3520559" cy="1381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 algorithms analyze millions of molecular compounds in days instead of years, identifying promising drug candidates and predicting efficacy with unprecedented speed and accuracy.</a:t>
            </a:r>
            <a:endParaRPr lang="en-US" sz="1350" dirty="0"/>
          </a:p>
        </p:txBody>
      </p:sp>
      <p:sp>
        <p:nvSpPr>
          <p:cNvPr id="9" name="Shape 5"/>
          <p:cNvSpPr/>
          <p:nvPr/>
        </p:nvSpPr>
        <p:spPr>
          <a:xfrm>
            <a:off x="4658320" y="2089785"/>
            <a:ext cx="3881080" cy="3184327"/>
          </a:xfrm>
          <a:prstGeom prst="roundRect">
            <a:avLst>
              <a:gd name="adj" fmla="val 227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838581" y="2270046"/>
            <a:ext cx="518160" cy="518160"/>
          </a:xfrm>
          <a:prstGeom prst="roundRect">
            <a:avLst>
              <a:gd name="adj" fmla="val 17645294"/>
            </a:avLst>
          </a:prstGeom>
          <a:solidFill>
            <a:srgbClr val="4950BC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81099" y="2412563"/>
            <a:ext cx="233124" cy="23312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838581" y="2960846"/>
            <a:ext cx="3520559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Intelligent Diagnostic Imaging</a:t>
            </a:r>
            <a:endParaRPr lang="en-US" sz="2000" dirty="0"/>
          </a:p>
        </p:txBody>
      </p:sp>
      <p:sp>
        <p:nvSpPr>
          <p:cNvPr id="13" name="Text 8"/>
          <p:cNvSpPr/>
          <p:nvPr/>
        </p:nvSpPr>
        <p:spPr>
          <a:xfrm>
            <a:off x="4838581" y="3712131"/>
            <a:ext cx="3520559" cy="1381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learning models detect tumors, fractures, and anomalies in medical scans with superhuman precision—catching diseases earlier and enabling faster, more confident clinical decisions.</a:t>
            </a:r>
            <a:endParaRPr lang="en-US" sz="1350" dirty="0"/>
          </a:p>
        </p:txBody>
      </p:sp>
      <p:sp>
        <p:nvSpPr>
          <p:cNvPr id="14" name="Shape 9"/>
          <p:cNvSpPr/>
          <p:nvPr/>
        </p:nvSpPr>
        <p:spPr>
          <a:xfrm>
            <a:off x="604599" y="5446752"/>
            <a:ext cx="7934801" cy="2031444"/>
          </a:xfrm>
          <a:prstGeom prst="roundRect">
            <a:avLst>
              <a:gd name="adj" fmla="val 357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784860" y="5627013"/>
            <a:ext cx="518160" cy="518160"/>
          </a:xfrm>
          <a:prstGeom prst="roundRect">
            <a:avLst>
              <a:gd name="adj" fmla="val 17645294"/>
            </a:avLst>
          </a:prstGeom>
          <a:solidFill>
            <a:srgbClr val="4950BC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7378" y="5769531"/>
            <a:ext cx="233124" cy="23312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84860" y="6317813"/>
            <a:ext cx="3766661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Personalized Treatment Plans</a:t>
            </a:r>
            <a:endParaRPr lang="en-US" sz="2000" dirty="0"/>
          </a:p>
        </p:txBody>
      </p:sp>
      <p:sp>
        <p:nvSpPr>
          <p:cNvPr id="18" name="Text 12"/>
          <p:cNvSpPr/>
          <p:nvPr/>
        </p:nvSpPr>
        <p:spPr>
          <a:xfrm>
            <a:off x="784860" y="6745248"/>
            <a:ext cx="7574280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integrates genetic data, lifestyle factors, and medical history to create tailored therapies for each patient—maximizing treatment effectiveness while minimizing adverse reactions.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8894" y="681990"/>
            <a:ext cx="7786211" cy="1212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 Bold Vision for Tomorrow's Medicine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78894" y="2359700"/>
            <a:ext cx="4482465" cy="1861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convergence of artificial intelligence and biomedicine is not just improving healthcare—it's reimagining what's possible. From accelerating breakthrough therapies to democratizing access to world-class diagnostics, AI is poised to save millions of lives.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678894" y="4395907"/>
            <a:ext cx="4482465" cy="1551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future is here: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predictive medicine that prevents disease before symptoms appear, treatments designed at the molecular level for individual patients, and healthcare systems that learn and improve with every interaction.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78894" y="6121837"/>
            <a:ext cx="4482465" cy="1241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AI continues to evolve, the boundaries between technology and biology will blur—creating opportunities we've only begun to imagine.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5642134" y="2500193"/>
            <a:ext cx="2830592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10x</a:t>
            </a:r>
            <a:endParaRPr lang="en-US" sz="5000" dirty="0"/>
          </a:p>
        </p:txBody>
      </p:sp>
      <p:sp>
        <p:nvSpPr>
          <p:cNvPr id="8" name="Text 5"/>
          <p:cNvSpPr/>
          <p:nvPr/>
        </p:nvSpPr>
        <p:spPr>
          <a:xfrm>
            <a:off x="5642134" y="3382566"/>
            <a:ext cx="2830592" cy="606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Faster Drug Development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5642134" y="4473654"/>
            <a:ext cx="2830592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95%</a:t>
            </a:r>
            <a:endParaRPr lang="en-US" sz="5000" dirty="0"/>
          </a:p>
        </p:txBody>
      </p:sp>
      <p:sp>
        <p:nvSpPr>
          <p:cNvPr id="10" name="Text 7"/>
          <p:cNvSpPr/>
          <p:nvPr/>
        </p:nvSpPr>
        <p:spPr>
          <a:xfrm>
            <a:off x="5829181" y="5356027"/>
            <a:ext cx="2456497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Diagnostic Accuracy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5642134" y="6143982"/>
            <a:ext cx="2830592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40%</a:t>
            </a:r>
            <a:endParaRPr lang="en-US" sz="5000" dirty="0"/>
          </a:p>
        </p:txBody>
      </p:sp>
      <p:sp>
        <p:nvSpPr>
          <p:cNvPr id="12" name="Text 9"/>
          <p:cNvSpPr/>
          <p:nvPr/>
        </p:nvSpPr>
        <p:spPr>
          <a:xfrm>
            <a:off x="5845016" y="7026354"/>
            <a:ext cx="2424827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Cost Reduction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2025-12-11T20:32:16Z</dcterms:created>
  <dcterms:modified xsi:type="dcterms:W3CDTF">2025-12-11T20:32:16Z</dcterms:modified>
</cp:coreProperties>
</file>